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88E1B3F-1B0D-44CC-BFD5-F2FDF7A4D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內埔鄉榮華附幼</a:t>
            </a:r>
            <a:r>
              <a:rPr lang="en-US" altLang="zh-TW" b="1" dirty="0"/>
              <a:t>111</a:t>
            </a:r>
            <a:r>
              <a:rPr lang="zh-TW" altLang="en-US" b="1" dirty="0"/>
              <a:t>學年度減免收費規定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F1CCA30-3C61-41B7-A312-C3035E3F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32" y="2556932"/>
            <a:ext cx="10273552" cy="33189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幼兒入學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2-5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歲免收學費，其學費由教育部補助。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胎子女每月繳費不超過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胎以上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低收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中低收免繳費用，家長繳費與原收費數額間之差額，由教育部支付。</a:t>
            </a:r>
          </a:p>
        </p:txBody>
      </p:sp>
    </p:spTree>
    <p:extLst>
      <p:ext uri="{BB962C8B-B14F-4D97-AF65-F5344CB8AC3E}">
        <p14:creationId xmlns:p14="http://schemas.microsoft.com/office/powerpoint/2010/main" val="836415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64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標楷體</vt:lpstr>
      <vt:lpstr>Arial</vt:lpstr>
      <vt:lpstr>Garamond</vt:lpstr>
      <vt:lpstr>有機</vt:lpstr>
      <vt:lpstr>內埔鄉榮華附幼111學年度減免收費規定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112學年度減免收費規定</dc:title>
  <dc:creator>User</dc:creator>
  <cp:lastModifiedBy>User</cp:lastModifiedBy>
  <cp:revision>3</cp:revision>
  <cp:lastPrinted>2023-07-18T01:54:18Z</cp:lastPrinted>
  <dcterms:created xsi:type="dcterms:W3CDTF">2023-07-18T01:50:23Z</dcterms:created>
  <dcterms:modified xsi:type="dcterms:W3CDTF">2023-07-18T02:01:55Z</dcterms:modified>
</cp:coreProperties>
</file>